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6" r:id="rId5"/>
    <p:sldId id="277" r:id="rId6"/>
    <p:sldId id="273" r:id="rId7"/>
    <p:sldId id="284" r:id="rId8"/>
    <p:sldId id="285" r:id="rId9"/>
    <p:sldId id="270" r:id="rId10"/>
    <p:sldId id="271" r:id="rId11"/>
    <p:sldId id="272" r:id="rId12"/>
    <p:sldId id="274" r:id="rId13"/>
    <p:sldId id="275" r:id="rId14"/>
    <p:sldId id="283" r:id="rId15"/>
    <p:sldId id="279" r:id="rId16"/>
    <p:sldId id="280" r:id="rId17"/>
    <p:sldId id="281" r:id="rId18"/>
    <p:sldId id="282" r:id="rId19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68"/>
            <p14:sldId id="269"/>
            <p14:sldId id="276"/>
            <p14:sldId id="277"/>
            <p14:sldId id="273"/>
            <p14:sldId id="284"/>
            <p14:sldId id="285"/>
            <p14:sldId id="270"/>
            <p14:sldId id="271"/>
            <p14:sldId id="272"/>
            <p14:sldId id="274"/>
            <p14:sldId id="275"/>
            <p14:sldId id="283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7440" autoAdjust="0"/>
  </p:normalViewPr>
  <p:slideViewPr>
    <p:cSldViewPr snapToGrid="0">
      <p:cViewPr>
        <p:scale>
          <a:sx n="50" d="100"/>
          <a:sy n="50" d="100"/>
        </p:scale>
        <p:origin x="2682" y="14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649B-4347-43EC-A0B2-1C267059A3E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6" y="2272937"/>
            <a:ext cx="9422674" cy="1237026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BUILDING DIMENSIONS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6958-6467-9D36-1A4E-75D41FA41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b="1" dirty="0">
                <a:latin typeface="+mn-lt"/>
              </a:rPr>
              <a:t>SLAB PLANS &amp; BUILDING PLANS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REVIT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83854" y="4855129"/>
            <a:ext cx="298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Revit UNIVERSITY </a:t>
            </a:r>
            <a:r>
              <a:rPr lang="en-US" sz="1200"/>
              <a:t>– October 4th, </a:t>
            </a:r>
            <a:r>
              <a:rPr lang="en-US" sz="1200" dirty="0"/>
              <a:t>2023 PRESENTED BY Andres Fernandez, Christian Quintero</a:t>
            </a:r>
          </a:p>
        </p:txBody>
      </p:sp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SLAB PLANS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561976" y="1712911"/>
            <a:ext cx="5800724" cy="21256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ITEMS DO YOU DIMENSION?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ON SLAB PLANS: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CONSIDER THE ALIGNMENT OF CONCRETE STRUCTURES. 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SLABS AT UPPER FLOORS MAY NOT HAVE THE SAME EDGE AS YOUR GROUND SLAB.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68074-C0E9-E2CC-33D7-329375D0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31" y="180975"/>
            <a:ext cx="4355459" cy="649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3CF21-B702-5977-2EC2-A437D63119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5006" y="7253454"/>
            <a:ext cx="663119" cy="8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4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SLAB PLANS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581026" y="1828005"/>
            <a:ext cx="5800724" cy="25439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ITEMS DO YOU DIMENSION?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ON SLAB PLANS: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CONSIDER THE ALIGNMENT OF CONCRETE STRUCTURES. 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SLABS AT UPPER FLOORS MAY NOT HAVE THE SAME EDGE AS YOUR GROUND SLAB.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KNOW WHERE YOU ALIGN YOUR SLAB EDGES AT EACH LEVEL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68074-C0E9-E2CC-33D7-329375D0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31" y="180975"/>
            <a:ext cx="4355459" cy="649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3CF21-B702-5977-2EC2-A437D63119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031" y="190500"/>
            <a:ext cx="48255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8F13ED-E46C-F64C-6EEB-BF6A141A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66" y="0"/>
            <a:ext cx="845303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59EB3-937B-661B-83F4-46480DAD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86" y="7138856"/>
            <a:ext cx="901614" cy="7326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6B1F26-9ED6-7C66-BDFE-EF136158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26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FLOOR PLAN DIMENSIONS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8C3101-F1D9-8F72-C8C7-D331F7749DCA}"/>
              </a:ext>
            </a:extLst>
          </p:cNvPr>
          <p:cNvSpPr txBox="1">
            <a:spLocks/>
          </p:cNvSpPr>
          <p:nvPr/>
        </p:nvSpPr>
        <p:spPr>
          <a:xfrm>
            <a:off x="154306" y="1150303"/>
            <a:ext cx="4029074" cy="25439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DIMENSIONING ELEMENTS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THE SAME ELEMENTS MAY NEED TO BE DIMENSIONED DIFFERENTLY DEPENDING ON WHERE THEY ARE LOCATED. 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131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8F13ED-E46C-F64C-6EEB-BF6A141A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66" y="0"/>
            <a:ext cx="845303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59EB3-937B-661B-83F4-46480DAD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966" y="0"/>
            <a:ext cx="844011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6B1F26-9ED6-7C66-BDFE-EF136158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26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FLOOR PLAN DIMENSIONS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5F3E78-1B1B-FAF1-E31E-8CB17E3DCDB2}"/>
              </a:ext>
            </a:extLst>
          </p:cNvPr>
          <p:cNvSpPr txBox="1">
            <a:spLocks/>
          </p:cNvSpPr>
          <p:nvPr/>
        </p:nvSpPr>
        <p:spPr>
          <a:xfrm>
            <a:off x="154306" y="1150302"/>
            <a:ext cx="4029074" cy="50828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DIMENSIONING ELEMENTS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CONCRETE AND MASONRY WALL ELEMENTS ARE MEASURED DIFFERENTLY THAN WOOD &amp; METAL STUDS WALL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ELEMENTS LIKE STOREFRONTS ARE ALWAYS DIMENSIONED THE SAME WAY, REGARDLESS OF THE WALL THEY ARE EMBEDDED IN.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 CONCRETE AND MASONRY WALLS, DOORS, WINDOWS, AND CLEAR OPENINGS ARE MEASURED TO THE EDGE OF THE OPENING.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 WOOD AND STUD WALLS, DOORS AND WINDOWS ARE MEASURED TO THE CENTER OF THE OPENING.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411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959843-68EC-4563-6338-184B5C2A1192}"/>
              </a:ext>
            </a:extLst>
          </p:cNvPr>
          <p:cNvSpPr txBox="1">
            <a:spLocks/>
          </p:cNvSpPr>
          <p:nvPr/>
        </p:nvSpPr>
        <p:spPr>
          <a:xfrm>
            <a:off x="0" y="-175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DIMENSIONS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1999B9-9AFC-76FE-1246-FBE9FED182C3}"/>
              </a:ext>
            </a:extLst>
          </p:cNvPr>
          <p:cNvSpPr txBox="1">
            <a:spLocks/>
          </p:cNvSpPr>
          <p:nvPr/>
        </p:nvSpPr>
        <p:spPr>
          <a:xfrm>
            <a:off x="154306" y="1150302"/>
            <a:ext cx="4029074" cy="15989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DIMENSIONING ACCURACY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ACCURACY OF YOUR DIMENSIONS DEPENDS ON THE ACCURACY OF YOUR MODEL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883FF-72E4-5993-8EF3-90BA6B6C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4" y="2595603"/>
            <a:ext cx="11253216" cy="35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B4F09F-6830-4A8B-8901-8B6F5BCA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22" y="389665"/>
            <a:ext cx="3391373" cy="35152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DE998A-6C62-BB10-0AD8-72919FFDED71}"/>
              </a:ext>
            </a:extLst>
          </p:cNvPr>
          <p:cNvSpPr txBox="1">
            <a:spLocks/>
          </p:cNvSpPr>
          <p:nvPr/>
        </p:nvSpPr>
        <p:spPr>
          <a:xfrm>
            <a:off x="5025010" y="1698942"/>
            <a:ext cx="4466462" cy="11417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DON’T HIDE LAZY MODELING WITH DOCUMENT OR SITE DIMENSIONS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46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76836E-F6BD-963F-E7B1-33757A97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79" y="761159"/>
            <a:ext cx="7463367" cy="533568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6B1F26-9ED6-7C66-BDFE-EF136158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26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DIMENSIONS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8C3101-F1D9-8F72-C8C7-D331F7749DCA}"/>
              </a:ext>
            </a:extLst>
          </p:cNvPr>
          <p:cNvSpPr txBox="1">
            <a:spLocks/>
          </p:cNvSpPr>
          <p:nvPr/>
        </p:nvSpPr>
        <p:spPr>
          <a:xfrm>
            <a:off x="154306" y="1150302"/>
            <a:ext cx="4029074" cy="40693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DIMENSIONING ELEMENTS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IT IS VERY EASY TO MISS DIMENSION ORDER WHEN WORKING ON A PROJECT. ALWAYS GO BACK AND CHECK YOUR WORK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OVERCROWDING OF DIMENSIONS CLUTTERS THE DRAWINGS AND MAKES IT HARD TO READ.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DON’T CROSS DIMENSION STRINGS. ADD MORE IF NEEDED OR SHIFT THEM TO THE INSIDE OF THE BUILDING.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5A1C0-75BB-D4BB-E940-A03D7BCDD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59908">
            <a:off x="17332095" y="-4161197"/>
            <a:ext cx="1370135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2576-4A4E-AC76-8861-DA10EB65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379" y="761159"/>
            <a:ext cx="7463367" cy="53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6B1F26-9ED6-7C66-BDFE-EF136158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26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DIMENSIONS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8C3101-F1D9-8F72-C8C7-D331F7749DCA}"/>
              </a:ext>
            </a:extLst>
          </p:cNvPr>
          <p:cNvSpPr txBox="1">
            <a:spLocks/>
          </p:cNvSpPr>
          <p:nvPr/>
        </p:nvSpPr>
        <p:spPr>
          <a:xfrm>
            <a:off x="154306" y="1150302"/>
            <a:ext cx="4029074" cy="40693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DIMENSIONING ELEMENTS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IT IS VERY EASY TO MISS DIMENSION ORDER WHEN WORKING ON A PROJECT. ALWAYS GO BACK AND CHECK YOUR WORK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OVERCROWDING OF DIMENSIONS CLUTTERS THE DRAWINGS AND MAKES IT HARD TO READ.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DON’T CROSS DIMENSION STRINGS. ADD MORE IF NEEDED OR SHIFT THEM TO THE INSIDE OF THE BUILDING.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5A1C0-75BB-D4BB-E940-A03D7BCD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9908">
            <a:off x="17332095" y="-4161197"/>
            <a:ext cx="1370135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2576-4A4E-AC76-8861-DA10EB65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79" y="761159"/>
            <a:ext cx="7463367" cy="533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6836E-F6BD-963F-E7B1-33757A97E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79" y="761159"/>
            <a:ext cx="7463367" cy="53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6B1F26-9ED6-7C66-BDFE-EF136158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26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DIMENSIONS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8C3101-F1D9-8F72-C8C7-D331F7749DCA}"/>
              </a:ext>
            </a:extLst>
          </p:cNvPr>
          <p:cNvSpPr txBox="1">
            <a:spLocks/>
          </p:cNvSpPr>
          <p:nvPr/>
        </p:nvSpPr>
        <p:spPr>
          <a:xfrm>
            <a:off x="154306" y="1150302"/>
            <a:ext cx="4029074" cy="40693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DIMENSIONING ELEMENTS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IT IS VERY EASY TO MISS DIMENSION ORDER WHEN WORKING ON A PROJECT. ALWAYS GO BACK AND CHECK YOUR WORK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OVERCROWDING OF DIMENSIONS CLUTTERS THE DRAWINGS AND MAKES IT HARD TO READ.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DON’T CROSS DIMENSION STRINGS. ADD MORE IF NEEDED OR SHIFT THEM TO THE INSIDE OF THE BUILDING.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5A1C0-75BB-D4BB-E940-A03D7BCD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9908">
            <a:off x="17332095" y="-4161197"/>
            <a:ext cx="1370135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2576-4A4E-AC76-8861-DA10EB65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79" y="761159"/>
            <a:ext cx="7463367" cy="533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6836E-F6BD-963F-E7B1-33757A97E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79" y="761159"/>
            <a:ext cx="7463367" cy="53356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E11F9-54FE-5722-D9FE-528019F0B84C}"/>
              </a:ext>
            </a:extLst>
          </p:cNvPr>
          <p:cNvSpPr/>
          <p:nvPr/>
        </p:nvSpPr>
        <p:spPr>
          <a:xfrm>
            <a:off x="154306" y="5235545"/>
            <a:ext cx="1161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DON’T CROSS THE DIMENSION STRINGS</a:t>
            </a:r>
          </a:p>
        </p:txBody>
      </p:sp>
      <p:pic>
        <p:nvPicPr>
          <p:cNvPr id="2050" name="Picture 2" descr="Ghostbusters GIFs | GIFDB.com">
            <a:extLst>
              <a:ext uri="{FF2B5EF4-FFF2-40B4-BE49-F238E27FC236}">
                <a16:creationId xmlns:a16="http://schemas.microsoft.com/office/drawing/2014/main" id="{BE32881F-7494-C7B3-6341-69E634C1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28" y="477201"/>
            <a:ext cx="5991262" cy="24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16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F3427A-F71D-9B77-8BAF-01C9F967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90" y="0"/>
            <a:ext cx="959881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6B1F26-9ED6-7C66-BDFE-EF136158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09" y="2766218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DIMENSIONS – PRACTICAL EXAMPLE</a:t>
            </a:r>
          </a:p>
        </p:txBody>
      </p:sp>
    </p:spTree>
    <p:extLst>
      <p:ext uri="{BB962C8B-B14F-4D97-AF65-F5344CB8AC3E}">
        <p14:creationId xmlns:p14="http://schemas.microsoft.com/office/powerpoint/2010/main" val="3239459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GRID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B8DB4-7DF1-F32A-B915-7470E9B9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4" y="1607262"/>
            <a:ext cx="4079251" cy="3051824"/>
          </a:xfrm>
        </p:spPr>
        <p:txBody>
          <a:bodyPr>
            <a:no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GRID LINES ARE USED BY THE BUILDER TO SET ORDER TO MAIN STRUCTURAL ELEMENTS. GRID LINES ARE TYPICALLY ALIGNED TO: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EDGE OF BUILDING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STRUCTURAL COLUMNS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STRUCTURAL BEARING WALL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EDGE OF SLAB</a:t>
            </a:r>
          </a:p>
          <a:p>
            <a:pPr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NOT ALL PROJECTS WILL HAVE GRIDLINES</a:t>
            </a:r>
          </a:p>
          <a:p>
            <a:pPr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-5704387" y="4532537"/>
            <a:ext cx="4079251" cy="231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NOT ALL PROJECTS NEED TO HAVE GRIDLINES.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TYPICAL PROJECTS WITH GRID LINES: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PODIUMS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GARAGES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COMPLEX BUILDINGS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F0A01-9B0C-4D06-3FC3-97028542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74" y="573844"/>
            <a:ext cx="4079251" cy="5710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8EFF-C234-B001-95F8-619702B4F115}"/>
              </a:ext>
            </a:extLst>
          </p:cNvPr>
          <p:cNvSpPr txBox="1">
            <a:spLocks/>
          </p:cNvSpPr>
          <p:nvPr/>
        </p:nvSpPr>
        <p:spPr>
          <a:xfrm>
            <a:off x="442413" y="4499432"/>
            <a:ext cx="4079251" cy="191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PLANS </a:t>
            </a: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GRID LINES: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SLAB PLANS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OVERALL FLOOR PLANS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ENLARGED FLOOR PLANS (SERIES 3)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REFLECTED CEILING PLANS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ROOF PLANS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ELEVATIONS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SECTIONS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1B8AE0-65C0-86CE-B300-9650571B7221}"/>
              </a:ext>
            </a:extLst>
          </p:cNvPr>
          <p:cNvSpPr txBox="1">
            <a:spLocks/>
          </p:cNvSpPr>
          <p:nvPr/>
        </p:nvSpPr>
        <p:spPr>
          <a:xfrm>
            <a:off x="4764747" y="4499432"/>
            <a:ext cx="4079251" cy="1917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PLANS </a:t>
            </a: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GRID LINES: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LIFE SAFETY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UNIT PLANS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ENLARGED AREA PLANS (SERIES 5)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KEEP YOUR DRAWINGS CLEAN AND FREE OF CLUTTER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214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GRID LINES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442415" y="1607261"/>
            <a:ext cx="4079251" cy="231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NOT ALL PROJECTS NEED TO HAVE GRIDLINES.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TYPICAL PROJECTS WITH GRID LINES: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PODIUMS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GARAGES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COMPLEX BUILDINGS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902DE-EAB7-3F63-8E3A-736787BAD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0" y="6842935"/>
            <a:ext cx="1334718" cy="1038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F0A01-9B0C-4D06-3FC3-97028542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56380"/>
            <a:ext cx="4507423" cy="6309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0FC55-3663-8874-353C-AE62169D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402" y="381000"/>
            <a:ext cx="7084912" cy="6185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60B67-03B5-A386-28B1-36FB6917D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70" y="566057"/>
            <a:ext cx="7597934" cy="59109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853DA9-D9E0-FB92-83FA-139407D895D7}"/>
              </a:ext>
            </a:extLst>
          </p:cNvPr>
          <p:cNvSpPr txBox="1">
            <a:spLocks/>
          </p:cNvSpPr>
          <p:nvPr/>
        </p:nvSpPr>
        <p:spPr>
          <a:xfrm>
            <a:off x="442415" y="3677361"/>
            <a:ext cx="4079251" cy="231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IT MAY BE THAT ONLY A PORTION OF YOUR PROJECT WILL HAVE GRID LINES: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WRAP PROJECTS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869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AA3A37-70DF-D1AB-6F3C-2350B768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36" y="4522734"/>
            <a:ext cx="1330789" cy="8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GRID LINES - REVIT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442415" y="1607261"/>
            <a:ext cx="4079251" cy="456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PROPAGATE EXTENTS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SET YOUR GRID OFFSETS IN ONE VIEW AND DISTRIBUTE THEM THROUGOUT SIMILAR VIEWS.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THE VIEW YOU COPY FROM, CANNOT HAVE SCOPE BOXES OR CROP REGIONS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VIEWS NEED TO HAVE THE SAME ORIENTATION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THIS CAN BE APPLIED TO ELEVATIONS AND SECTIONS AS WELL.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04501-A916-96CB-3C09-468C52CE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2605"/>
            <a:ext cx="4079251" cy="56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6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GRID LINES - REVIT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442415" y="1607261"/>
            <a:ext cx="4079251" cy="456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PROPAGATE EXTENTS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SET YOUR GRID OFFSETS IN ONE VIEW AND DISTRIBUT THEM THROUGOUT SIMILAR VIEWS.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THE VIEW YOU COPY FROM, CANNOT HAVE SCOPE BOXES OR CROP REGIONS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VIEWS NEED TO HAVE THE SAME ORIENTATION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THIS CAN BE APPLIED TO LEVELS IN ELEVATIONS AND SECTIONS AS WELL.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04501-A916-96CB-3C09-468C52CE1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2605"/>
            <a:ext cx="4079251" cy="56445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AA3A37-70DF-D1AB-6F3C-2350B768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36" y="2852926"/>
            <a:ext cx="5419932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1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15EBEA-EBD0-FF23-DFF9-C49A21D84BA4}"/>
              </a:ext>
            </a:extLst>
          </p:cNvPr>
          <p:cNvSpPr txBox="1">
            <a:spLocks/>
          </p:cNvSpPr>
          <p:nvPr/>
        </p:nvSpPr>
        <p:spPr>
          <a:xfrm>
            <a:off x="581485" y="1363658"/>
            <a:ext cx="5766574" cy="15700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FROM THIS MOMENT, EVERY PROJECT WILL HAVE SLAB PLANS AS PART OF THE A3 SERIES. SLAB PLANS ARE TO BE PROVIDED AT THE BEGINNG OF THE ARCHITECTURAL FLOOR PLANS.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598603-36B9-2515-0A33-C9712FE44A2E}"/>
              </a:ext>
            </a:extLst>
          </p:cNvPr>
          <p:cNvSpPr txBox="1">
            <a:spLocks/>
          </p:cNvSpPr>
          <p:nvPr/>
        </p:nvSpPr>
        <p:spPr>
          <a:xfrm>
            <a:off x="581485" y="3259132"/>
            <a:ext cx="5590716" cy="25701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SLAB PLANS WILL CONVEY THE BULK OF THE DIMENSIONAL INFORMATION. THINK OF THIS IN A CONSTRUCTION SEQUENCE MANNER. 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THE CONCRETE SLAB WILL BE MEASURED BASED ON SLAB PLANS AND SET ON SITE. </a:t>
            </a:r>
          </a:p>
          <a:p>
            <a:pPr marL="571500" indent="-342900"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EXTERIOR WALLS WILL BE SET AT THE EDGE OF SLAB WITHOUT HAVING TO TAKE MEASUREMENTS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BFEA8-CB63-DCD1-6185-099850236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58" y="528232"/>
            <a:ext cx="5077534" cy="5801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FE8220-4A0F-51DB-07BC-6D3271839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058" y="528231"/>
            <a:ext cx="5077533" cy="58015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2" y="118266"/>
            <a:ext cx="877322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PLAN DIMENSIONS AT ORB</a:t>
            </a:r>
          </a:p>
        </p:txBody>
      </p:sp>
    </p:spTree>
    <p:extLst>
      <p:ext uri="{BB962C8B-B14F-4D97-AF65-F5344CB8AC3E}">
        <p14:creationId xmlns:p14="http://schemas.microsoft.com/office/powerpoint/2010/main" val="48359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15EBEA-EBD0-FF23-DFF9-C49A21D84BA4}"/>
              </a:ext>
            </a:extLst>
          </p:cNvPr>
          <p:cNvSpPr txBox="1">
            <a:spLocks/>
          </p:cNvSpPr>
          <p:nvPr/>
        </p:nvSpPr>
        <p:spPr>
          <a:xfrm>
            <a:off x="329426" y="1552344"/>
            <a:ext cx="5766574" cy="4751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BY PLACING DIMENSIONS ON THE SLAB PLANS, WE WON’T NEED AS MANY DIMENSIONS ON THE ARCHITECTURAL FLOOR PLANS.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THIS PROVIDES: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LESS DIMENSIONING REQUIRED ON ARCHITECTURAL PLANS. 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LESS REPEATED INFORMATION BETWEEN SLAB PLANS AND ARCHITECTURAL PLANS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ARCHITECTURAL PLANS ONLY DIMENSION WALLS NOT ASSOCIATED WITH A SLAB EDGE. WALLS CAN BE TIED BACK TO SLAB EDGE, COLUMN OR GRID LINE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2" y="118266"/>
            <a:ext cx="877322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FLOOR PLAN DIMENSIONS AT ORB</a:t>
            </a:r>
          </a:p>
        </p:txBody>
      </p:sp>
      <p:pic>
        <p:nvPicPr>
          <p:cNvPr id="3" name="Picture 2" descr="A concrete foundation with poles in the middle">
            <a:extLst>
              <a:ext uri="{FF2B5EF4-FFF2-40B4-BE49-F238E27FC236}">
                <a16:creationId xmlns:a16="http://schemas.microsoft.com/office/drawing/2014/main" id="{E117477E-915F-7448-38E1-A14055275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67" y="1762125"/>
            <a:ext cx="4851398" cy="3638549"/>
          </a:xfrm>
          <a:prstGeom prst="rect">
            <a:avLst/>
          </a:prstGeom>
        </p:spPr>
      </p:pic>
      <p:pic>
        <p:nvPicPr>
          <p:cNvPr id="6" name="Picture 5" descr="A construction site with a building&#10;&#10;Description automatically generated">
            <a:extLst>
              <a:ext uri="{FF2B5EF4-FFF2-40B4-BE49-F238E27FC236}">
                <a16:creationId xmlns:a16="http://schemas.microsoft.com/office/drawing/2014/main" id="{EEE62F8E-8330-FDB8-5ACF-DE43D5A12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42" y="1762125"/>
            <a:ext cx="4854371" cy="3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6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15EBEA-EBD0-FF23-DFF9-C49A21D84BA4}"/>
              </a:ext>
            </a:extLst>
          </p:cNvPr>
          <p:cNvSpPr txBox="1">
            <a:spLocks/>
          </p:cNvSpPr>
          <p:nvPr/>
        </p:nvSpPr>
        <p:spPr>
          <a:xfrm>
            <a:off x="329426" y="1552344"/>
            <a:ext cx="4503831" cy="4751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DIMENSION ALL SLAB EDGES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DIMENSION ELEMENTS NOT ASSOCIATED WITH SLAB EDGES (POP OUTS)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DIMENSION ELEMENTS THAT ARE DIFFERENT AT EACH LEVEL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UNIT WINDOWS AND DOORS ARE ONLY DIMENSIONED IF THEY ARE DIFFERENT FROM THE UNIT PLAN LAYOUT (A2 SERIES)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2" y="118266"/>
            <a:ext cx="877322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FLOOR PLAN DIMENSIONS AT ORB</a:t>
            </a:r>
          </a:p>
        </p:txBody>
      </p:sp>
      <p:pic>
        <p:nvPicPr>
          <p:cNvPr id="6" name="Picture 5" descr="A construction site with a building&#10;&#10;Description automatically generated">
            <a:extLst>
              <a:ext uri="{FF2B5EF4-FFF2-40B4-BE49-F238E27FC236}">
                <a16:creationId xmlns:a16="http://schemas.microsoft.com/office/drawing/2014/main" id="{EEE62F8E-8330-FDB8-5ACF-DE43D5A12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43" y="8807657"/>
            <a:ext cx="992744" cy="744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A33F1-916D-71C5-7B0C-77BBB8E5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77" y="1086504"/>
            <a:ext cx="5970779" cy="5217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D5F20-7F59-356F-8382-7AD640EE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078" y="1086502"/>
            <a:ext cx="5916990" cy="5217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1813DC-E483-3B5A-1157-A5B87D653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124" y="1086501"/>
            <a:ext cx="6147665" cy="52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04" y="0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SLAB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6F8B6-8407-F920-01B7-E756B13C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99" y="1378944"/>
            <a:ext cx="9445625" cy="495041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BC323-E56E-2B1E-954F-75660205C76B}"/>
              </a:ext>
            </a:extLst>
          </p:cNvPr>
          <p:cNvSpPr txBox="1">
            <a:spLocks/>
          </p:cNvSpPr>
          <p:nvPr/>
        </p:nvSpPr>
        <p:spPr>
          <a:xfrm>
            <a:off x="303666" y="1325562"/>
            <a:ext cx="2833818" cy="52507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ITEMS DO YOU DIMENSION?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ON SLAB PLANS: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EXTERIOR SLAB EDGES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LOCATIONS WHERE SLABS HAVE A DIFFERENCE IN LEVEL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ELEVATOR PITS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PATIO SLABS</a:t>
            </a:r>
          </a:p>
          <a:p>
            <a:pPr marL="514350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EXTERIOR COLUMN FOUNDATION SLABS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PROVIDE SLOPES AND DIFFERENCES IN FINISH FLOOR ELEVATIONS SHOWN ON THIS PLAN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TIE MAJOR ELEMENTS TO YOUR GRID LINES IF THEY ARE PART OF THE PROJECT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091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5076</TotalTime>
  <Words>918</Words>
  <Application>Microsoft Office PowerPoint</Application>
  <PresentationFormat>Widescreen</PresentationFormat>
  <Paragraphs>165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Stencil Std</vt:lpstr>
      <vt:lpstr>Office Theme</vt:lpstr>
      <vt:lpstr>BUILDING DIMENSIONS</vt:lpstr>
      <vt:lpstr>GRID LINES</vt:lpstr>
      <vt:lpstr>GRID LINES</vt:lpstr>
      <vt:lpstr>GRID LINES - REVIT</vt:lpstr>
      <vt:lpstr>GRID LINES - REVIT</vt:lpstr>
      <vt:lpstr>PLAN DIMENSIONS AT ORB</vt:lpstr>
      <vt:lpstr>FLOOR PLAN DIMENSIONS AT ORB</vt:lpstr>
      <vt:lpstr>FLOOR PLAN DIMENSIONS AT ORB</vt:lpstr>
      <vt:lpstr>SLAB PLANS</vt:lpstr>
      <vt:lpstr>SLAB PLANS</vt:lpstr>
      <vt:lpstr>SLAB PLANS</vt:lpstr>
      <vt:lpstr>FLOOR PLAN DIMENSIONS</vt:lpstr>
      <vt:lpstr>FLOOR PLAN DIMENSIONS</vt:lpstr>
      <vt:lpstr>PowerPoint Presentation</vt:lpstr>
      <vt:lpstr>DIMENSIONS</vt:lpstr>
      <vt:lpstr>DIMENSIONS</vt:lpstr>
      <vt:lpstr>DIMENSIONS</vt:lpstr>
      <vt:lpstr>DIMENSIONS – PRACTICAL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Andres Fernandez</cp:lastModifiedBy>
  <cp:revision>104</cp:revision>
  <cp:lastPrinted>2022-11-20T04:28:42Z</cp:lastPrinted>
  <dcterms:created xsi:type="dcterms:W3CDTF">2022-11-15T03:56:20Z</dcterms:created>
  <dcterms:modified xsi:type="dcterms:W3CDTF">2023-10-04T17:32:12Z</dcterms:modified>
</cp:coreProperties>
</file>